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1"/>
  </p:notesMasterIdLst>
  <p:handoutMasterIdLst>
    <p:handoutMasterId r:id="rId22"/>
  </p:handoutMasterIdLst>
  <p:sldIdLst>
    <p:sldId id="261" r:id="rId3"/>
    <p:sldId id="290" r:id="rId4"/>
    <p:sldId id="294" r:id="rId5"/>
    <p:sldId id="275" r:id="rId6"/>
    <p:sldId id="277" r:id="rId7"/>
    <p:sldId id="303" r:id="rId8"/>
    <p:sldId id="281" r:id="rId9"/>
    <p:sldId id="304" r:id="rId10"/>
    <p:sldId id="283" r:id="rId11"/>
    <p:sldId id="305" r:id="rId12"/>
    <p:sldId id="299" r:id="rId13"/>
    <p:sldId id="300" r:id="rId14"/>
    <p:sldId id="301" r:id="rId15"/>
    <p:sldId id="302" r:id="rId16"/>
    <p:sldId id="279" r:id="rId17"/>
    <p:sldId id="280" r:id="rId18"/>
    <p:sldId id="287" r:id="rId19"/>
    <p:sldId id="267" r:id="rId20"/>
  </p:sldIdLst>
  <p:sldSz cx="9144000" cy="5143500" type="screen16x9"/>
  <p:notesSz cx="6797675" cy="9928225"/>
  <p:embeddedFontLst>
    <p:embeddedFont>
      <p:font typeface="Roboto Thin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Light" panose="020B0604020202020204" charset="0"/>
      <p:regular r:id="rId3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869" autoAdjust="0"/>
  </p:normalViewPr>
  <p:slideViewPr>
    <p:cSldViewPr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2016.08.26.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‹#›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‹#›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Településtípusok</a:t>
            </a:r>
            <a:r>
              <a:rPr lang="fr-FR" dirty="0"/>
              <a:t> </a:t>
            </a:r>
            <a:r>
              <a:rPr lang="fr-FR" dirty="0" err="1"/>
              <a:t>affinitása</a:t>
            </a:r>
            <a:r>
              <a:rPr lang="fr-FR" dirty="0"/>
              <a:t> </a:t>
            </a:r>
            <a:r>
              <a:rPr lang="fr-FR" dirty="0" err="1"/>
              <a:t>platformonként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915565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4" y="915565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 platformonként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3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347864" y="17796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1057629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3"/>
          <p:cNvSpPr txBox="1"/>
          <p:nvPr/>
        </p:nvSpPr>
        <p:spPr>
          <a:xfrm>
            <a:off x="1796953" y="2881848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TOTAL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5509407" y="2859782"/>
            <a:ext cx="2877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TOTAL</a:t>
            </a:r>
          </a:p>
        </p:txBody>
      </p:sp>
      <p:sp>
        <p:nvSpPr>
          <p:cNvPr id="17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9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79256" y="1056992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  <p:sp>
        <p:nvSpPr>
          <p:cNvPr id="20" name="TextBox 2"/>
          <p:cNvSpPr txBox="1"/>
          <p:nvPr/>
        </p:nvSpPr>
        <p:spPr>
          <a:xfrm>
            <a:off x="5121182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22" name="TextBox 2"/>
          <p:cNvSpPr txBox="1"/>
          <p:nvPr/>
        </p:nvSpPr>
        <p:spPr>
          <a:xfrm>
            <a:off x="5121182" y="314781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  <p:sp>
        <p:nvSpPr>
          <p:cNvPr id="16" name="TextBox 1"/>
          <p:cNvSpPr txBox="1">
            <a:spLocks/>
          </p:cNvSpPr>
          <p:nvPr/>
        </p:nvSpPr>
        <p:spPr>
          <a:xfrm>
            <a:off x="864055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1"/>
          <p:cNvSpPr txBox="1">
            <a:spLocks/>
          </p:cNvSpPr>
          <p:nvPr/>
        </p:nvSpPr>
        <p:spPr>
          <a:xfrm>
            <a:off x="864055" y="1554346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1796953" y="2881848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18-49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5564711" y="2859782"/>
            <a:ext cx="2767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18-49</a:t>
            </a:r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015" y="958686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száma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életkor </a:t>
            </a: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756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500404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Korcsoportok</a:t>
            </a:r>
            <a:r>
              <a:rPr lang="fr-FR" dirty="0"/>
              <a:t> </a:t>
            </a:r>
            <a:r>
              <a:rPr lang="fr-FR" dirty="0" err="1"/>
              <a:t>affinitása</a:t>
            </a:r>
            <a:r>
              <a:rPr lang="fr-FR" dirty="0"/>
              <a:t> </a:t>
            </a:r>
            <a:r>
              <a:rPr lang="fr-FR" dirty="0" err="1"/>
              <a:t>platformonként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4486" y="874047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20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35618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Iskolai</a:t>
            </a:r>
            <a:r>
              <a:rPr lang="fr-FR" dirty="0"/>
              <a:t> </a:t>
            </a:r>
            <a:r>
              <a:rPr lang="fr-FR" dirty="0" err="1"/>
              <a:t>végzettségek</a:t>
            </a:r>
            <a:r>
              <a:rPr lang="fr-FR" dirty="0"/>
              <a:t> </a:t>
            </a:r>
            <a:r>
              <a:rPr lang="fr-FR" dirty="0" err="1"/>
              <a:t>affinitása</a:t>
            </a:r>
            <a:r>
              <a:rPr lang="fr-FR" dirty="0"/>
              <a:t> </a:t>
            </a:r>
            <a:r>
              <a:rPr lang="fr-FR" dirty="0" err="1"/>
              <a:t>platformonként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69" y="874047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 platformonként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39846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91556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625239" y="1473682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8998</TotalTime>
  <Words>729</Words>
  <Application>Microsoft Office PowerPoint</Application>
  <PresentationFormat>On-screen Show (16:9)</PresentationFormat>
  <Paragraphs>177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Roboto Thin</vt:lpstr>
      <vt:lpstr>Calibri</vt:lpstr>
      <vt:lpstr>Roboto</vt:lpstr>
      <vt:lpstr>Arial</vt:lpstr>
      <vt:lpstr>Roboto </vt:lpstr>
      <vt:lpstr>Roboto Light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Korcsoportok affinitása platformonként</vt:lpstr>
      <vt:lpstr>Digitális tartalomfogyasztók (valós felhasználók) iskolai végzettség szerint</vt:lpstr>
      <vt:lpstr>Iskolai végzettségek affinitása platformonként</vt:lpstr>
      <vt:lpstr>Digitális tartalomfogyasztók (valós felhasználók) településtípus szerint</vt:lpstr>
      <vt:lpstr>Településtípusok affinitása platformonként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350</cp:revision>
  <cp:lastPrinted>2014-11-28T12:08:36Z</cp:lastPrinted>
  <dcterms:created xsi:type="dcterms:W3CDTF">2014-11-06T10:50:04Z</dcterms:created>
  <dcterms:modified xsi:type="dcterms:W3CDTF">2016-08-26T14:40:35Z</dcterms:modified>
</cp:coreProperties>
</file>